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4" r:id="rId4"/>
  </p:sldMasterIdLst>
  <p:notesMasterIdLst>
    <p:notesMasterId r:id="rId11"/>
  </p:notesMasterIdLst>
  <p:handoutMasterIdLst>
    <p:handoutMasterId r:id="rId12"/>
  </p:handoutMasterIdLst>
  <p:sldIdLst>
    <p:sldId id="256" r:id="rId5"/>
    <p:sldId id="262" r:id="rId6"/>
    <p:sldId id="263" r:id="rId7"/>
    <p:sldId id="264" r:id="rId8"/>
    <p:sldId id="265" r:id="rId9"/>
    <p:sldId id="258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48" autoAdjust="0"/>
  </p:normalViewPr>
  <p:slideViewPr>
    <p:cSldViewPr snapToGrid="0">
      <p:cViewPr varScale="1">
        <p:scale>
          <a:sx n="64" d="100"/>
          <a:sy n="64" d="100"/>
        </p:scale>
        <p:origin x="748" y="5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02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49F1BE22-BD3B-4BA8-95EA-7296A8AA5B8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D1B770D1-9BE8-4AC6-9AD5-C0F8842DA9C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BDF94E-9595-4903-9DDC-FDADCBF39DEC}" type="datetimeFigureOut">
              <a:rPr lang="pt-BR" smtClean="0"/>
              <a:t>30/11/2021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3564C92-A1B1-4C40-AB8E-3EF83F26339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3FAC9FD2-4C64-4A97-8ED4-C91CF8701FCB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C040FA-3B2C-4E13-BFFD-C11A22D11A5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06036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png>
</file>

<file path=ppt/media/image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noProof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82EF54-A1F6-4E34-830B-86C7368B97CA}" type="datetimeFigureOut">
              <a:rPr lang="pt-BR" noProof="0" smtClean="0"/>
              <a:t>30/11/2021</a:t>
            </a:fld>
            <a:endParaRPr lang="pt-BR" noProof="0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noProof="0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 noProof="0"/>
              <a:t>Editar estilos de texto Mestre</a:t>
            </a:r>
          </a:p>
          <a:p>
            <a:pPr lvl="1"/>
            <a:r>
              <a:rPr lang="pt-BR" noProof="0"/>
              <a:t>Segundo nível</a:t>
            </a:r>
          </a:p>
          <a:p>
            <a:pPr lvl="2"/>
            <a:r>
              <a:rPr lang="pt-BR" noProof="0"/>
              <a:t>Terceiro nível</a:t>
            </a:r>
          </a:p>
          <a:p>
            <a:pPr lvl="3"/>
            <a:r>
              <a:rPr lang="pt-BR" noProof="0"/>
              <a:t>Quarto nível</a:t>
            </a:r>
          </a:p>
          <a:p>
            <a:pPr lvl="4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noProof="0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B4D1C2-4E59-41B0-9C33-711FA5262530}" type="slidenum">
              <a:rPr lang="pt-BR" noProof="0" smtClean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0845578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B4D1C2-4E59-41B0-9C33-711FA5262530}" type="slidenum">
              <a:rPr lang="pt-BR" noProof="0" smtClean="0"/>
              <a:t>1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8322441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B4D1C2-4E59-41B0-9C33-711FA5262530}" type="slidenum">
              <a:rPr lang="pt-BR" noProof="0" smtClean="0"/>
              <a:t>6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5714977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pt-BR" dirty="0"/>
              <a:t>C#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09234CA2-9F5E-48FA-843C-0B2031554A67}" type="datetime1">
              <a:rPr lang="pt-BR" noProof="0" smtClean="0"/>
              <a:t>30/11/2021</a:t>
            </a:fld>
            <a:endParaRPr lang="pt-BR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r>
              <a:rPr lang="en-US" dirty="0"/>
              <a:t>Educ360</a:t>
            </a:r>
            <a:endParaRPr lang="pt-BR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8694602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631BE170-2D6A-4F23-959F-F3FDD7EE17C8}" type="datetime1">
              <a:rPr lang="pt-BR" noProof="0" smtClean="0"/>
              <a:t>30/11/2021</a:t>
            </a:fld>
            <a:endParaRPr lang="pt-BR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41282138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CCF2502B-DA48-44EE-974F-4401E37897C2}" type="datetime1">
              <a:rPr lang="pt-BR" noProof="0" smtClean="0"/>
              <a:t>30/11/2021</a:t>
            </a:fld>
            <a:endParaRPr lang="pt-BR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pPr rtl="0"/>
            <a:endParaRPr lang="pt-BR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3042847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A7B1F27E-7DAF-45D3-90B3-991C8DB57655}" type="datetime1">
              <a:rPr lang="pt-BR" noProof="0" smtClean="0"/>
              <a:t>30/11/2021</a:t>
            </a:fld>
            <a:endParaRPr lang="pt-BR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8623962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9C84BDBB-7383-475F-BEA4-6DEA016CA495}" type="datetime1">
              <a:rPr lang="pt-BR" noProof="0" smtClean="0"/>
              <a:t>30/11/2021</a:t>
            </a:fld>
            <a:endParaRPr lang="pt-BR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6467335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0D110607-227D-4A11-B3D0-0B2B6E648C32}" type="datetime1">
              <a:rPr lang="pt-BR" noProof="0" smtClean="0"/>
              <a:t>30/11/2021</a:t>
            </a:fld>
            <a:endParaRPr lang="pt-BR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3189726539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7A6DEE47-7D13-43F4-ABED-3A5080F68646}" type="datetime1">
              <a:rPr lang="pt-BR" noProof="0" smtClean="0"/>
              <a:t>30/11/2021</a:t>
            </a:fld>
            <a:endParaRPr lang="pt-BR" noProof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7228239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0D110607-227D-4A11-B3D0-0B2B6E648C32}" type="datetime1">
              <a:rPr lang="pt-BR" noProof="0" smtClean="0"/>
              <a:t>30/11/2021</a:t>
            </a:fld>
            <a:endParaRPr lang="pt-BR" noProof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8993603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0D110607-227D-4A11-B3D0-0B2B6E648C32}" type="datetime1">
              <a:rPr lang="pt-BR" noProof="0" smtClean="0"/>
              <a:t>30/11/2021</a:t>
            </a:fld>
            <a:endParaRPr lang="pt-BR" noProof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2983381922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E782A511-DCA3-4DB1-B232-6DE9BF3E093E}" type="datetime1">
              <a:rPr lang="pt-BR" noProof="0" smtClean="0"/>
              <a:t>30/11/2021</a:t>
            </a:fld>
            <a:endParaRPr lang="pt-BR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8511431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01A46BD8-7B90-4F0C-B77B-34482E71BE4B}" type="datetime1">
              <a:rPr lang="pt-BR" noProof="0" smtClean="0"/>
              <a:t>30/11/2021</a:t>
            </a:fld>
            <a:endParaRPr lang="pt-BR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pt-BR" noProof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</p:spTree>
    <p:extLst>
      <p:ext uri="{BB962C8B-B14F-4D97-AF65-F5344CB8AC3E}">
        <p14:creationId xmlns:p14="http://schemas.microsoft.com/office/powerpoint/2010/main" val="1659661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0D110607-227D-4A11-B3D0-0B2B6E648C32}" type="datetime1">
              <a:rPr lang="pt-BR" noProof="0" smtClean="0"/>
              <a:t>30/11/2021</a:t>
            </a:fld>
            <a:endParaRPr lang="pt-BR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pPr rtl="0"/>
            <a:endParaRPr lang="pt-BR" noProof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pPr rtl="0"/>
            <a:fld id="{D57F1E4F-1CFF-5643-939E-217C01CDF565}" type="slidenum">
              <a:rPr lang="pt-BR" noProof="0" smtClean="0"/>
              <a:pPr rtl="0"/>
              <a:t>‹nº›</a:t>
            </a:fld>
            <a:endParaRPr lang="pt-BR" noProof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135666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4.xml"/><Relationship Id="rId1" Type="http://schemas.openxmlformats.org/officeDocument/2006/relationships/themeOverride" Target="../theme/themeOverr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Conexões Digitais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3200" y="168965"/>
            <a:ext cx="1376818" cy="895244"/>
          </a:xfrm>
        </p:spPr>
        <p:txBody>
          <a:bodyPr rtlCol="0">
            <a:noAutofit/>
          </a:bodyPr>
          <a:lstStyle/>
          <a:p>
            <a:pPr rtl="0"/>
            <a:r>
              <a:rPr lang="pt-BR" sz="5100" b="1" dirty="0">
                <a:solidFill>
                  <a:schemeClr val="bg1"/>
                </a:solidFill>
              </a:rPr>
              <a:t>C#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8B6CF59-4E5B-494D-A2F7-97ADD01E6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50426" y="374176"/>
            <a:ext cx="4641574" cy="484822"/>
          </a:xfrm>
        </p:spPr>
        <p:txBody>
          <a:bodyPr rtlCol="0">
            <a:noAutofit/>
          </a:bodyPr>
          <a:lstStyle/>
          <a:p>
            <a:pPr rtl="0"/>
            <a:r>
              <a:rPr lang="en-US" sz="2200" dirty="0" err="1">
                <a:solidFill>
                  <a:srgbClr val="7CEBFF"/>
                </a:solidFill>
              </a:rPr>
              <a:t>Instalando</a:t>
            </a:r>
            <a:r>
              <a:rPr lang="en-US" sz="2200" dirty="0">
                <a:solidFill>
                  <a:srgbClr val="7CEBFF"/>
                </a:solidFill>
              </a:rPr>
              <a:t> o Visual Studio</a:t>
            </a:r>
            <a:endParaRPr lang="pt-BR" sz="2200" dirty="0">
              <a:solidFill>
                <a:srgbClr val="7CEB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8F404549-B4DC-481C-926C-DED3EF1C58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14406"/>
            <a:ext cx="12192000" cy="624359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E8FD5CD-351E-4B06-8B78-BD5102D009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2377" y="614407"/>
            <a:ext cx="3707477" cy="561177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CE3F5DA-C75C-4474-AEF0-8D55260A75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1255" y="702156"/>
            <a:ext cx="3409783" cy="1013800"/>
          </a:xfrm>
        </p:spPr>
        <p:txBody>
          <a:bodyPr>
            <a:normAutofit/>
          </a:bodyPr>
          <a:lstStyle/>
          <a:p>
            <a:pPr algn="ctr"/>
            <a:r>
              <a:rPr lang="en-US" sz="3500" b="1" dirty="0"/>
              <a:t>IDE</a:t>
            </a:r>
            <a:endParaRPr lang="pt-BR" sz="3500" b="1" dirty="0"/>
          </a:p>
        </p:txBody>
      </p:sp>
      <p:pic>
        <p:nvPicPr>
          <p:cNvPr id="10" name="Espaço Reservado para Conteúdo 9" descr="Ícone&#10;&#10;Descrição gerada automaticamente">
            <a:extLst>
              <a:ext uri="{FF2B5EF4-FFF2-40B4-BE49-F238E27FC236}">
                <a16:creationId xmlns:a16="http://schemas.microsoft.com/office/drawing/2014/main" id="{F500BBD0-85E0-404B-AB26-19645431C5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49162" y="3196322"/>
            <a:ext cx="2514951" cy="1571844"/>
          </a:xfr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E52877E6-1E81-40BE-998A-9638CDCEF415}"/>
              </a:ext>
            </a:extLst>
          </p:cNvPr>
          <p:cNvSpPr txBox="1"/>
          <p:nvPr/>
        </p:nvSpPr>
        <p:spPr>
          <a:xfrm>
            <a:off x="4531360" y="1148080"/>
            <a:ext cx="721826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INTEGRATED DEVELOPMENT ENVIRONMENT</a:t>
            </a:r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r>
              <a:rPr lang="en-US" b="1" dirty="0"/>
              <a:t>É O AMBIENTE DE DESENVOLVIMENTO.</a:t>
            </a:r>
          </a:p>
          <a:p>
            <a:endParaRPr lang="en-US" b="1" dirty="0"/>
          </a:p>
          <a:p>
            <a:r>
              <a:rPr lang="en-US" b="1" dirty="0"/>
              <a:t>O VISUAL STUDIO É O AMBIENTE DE DESENVOLVIMENTO (IDE) DO .NET/LINGUAGEM C#.</a:t>
            </a:r>
            <a:endParaRPr lang="pt-BR" b="1" dirty="0"/>
          </a:p>
        </p:txBody>
      </p:sp>
    </p:spTree>
    <p:extLst>
      <p:ext uri="{BB962C8B-B14F-4D97-AF65-F5344CB8AC3E}">
        <p14:creationId xmlns:p14="http://schemas.microsoft.com/office/powerpoint/2010/main" val="31410276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7660A3D-94D7-4E5D-AE77-F2DEE49DF4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44EB985-DC5C-4DAC-9D62-8DC7D0F25A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FCB64ED-B050-4F57-8188-F2332600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BF5D0F4-EA4E-47A5-87BE-9ABB1AF66D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34BFB7C5-23B6-4047-BF5E-F9EEBB437C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BC3CD9F-A361-4496-A6E0-24338B2A69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1191" y="457201"/>
            <a:ext cx="1106164" cy="5859735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37DA931-62D6-4B32-9103-84C0960AEA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84420" y="457200"/>
            <a:ext cx="6248454" cy="585973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1392BD6A-D828-49A4-BE61-467A3021B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56346" y="849745"/>
            <a:ext cx="5526993" cy="474583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6000">
                <a:solidFill>
                  <a:srgbClr val="FFFFFF"/>
                </a:solidFill>
              </a:rPr>
              <a:t>PARA QUE UTILIZAMOS?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695E140-9B6E-43E9-B17E-CDFE3FCA8A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29872" y="453642"/>
            <a:ext cx="3615595" cy="5863293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46956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7660A3D-94D7-4E5D-AE77-F2DEE49DF4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44EB985-DC5C-4DAC-9D62-8DC7D0F25A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FCB64ED-B050-4F57-8188-F233260082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BF5D0F4-EA4E-47A5-87BE-9ABB1AF66D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34BFB7C5-23B6-4047-BF5E-F9EEBB437C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FBC3CD9F-A361-4496-A6E0-24338B2A69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1191" y="457201"/>
            <a:ext cx="1106164" cy="5859735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37DA931-62D6-4B32-9103-84C0960AEA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84420" y="457200"/>
            <a:ext cx="6248454" cy="585973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1392BD6A-D828-49A4-BE61-467A3021B6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8070" y="548640"/>
            <a:ext cx="6145735" cy="566331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500" dirty="0">
                <a:solidFill>
                  <a:srgbClr val="FFFFFF"/>
                </a:solidFill>
              </a:rPr>
              <a:t>PRODUTIVIDADE</a:t>
            </a:r>
            <a:br>
              <a:rPr lang="en-US" sz="4500" dirty="0">
                <a:solidFill>
                  <a:srgbClr val="FFFFFF"/>
                </a:solidFill>
              </a:rPr>
            </a:br>
            <a:br>
              <a:rPr lang="en-US" sz="4500" dirty="0">
                <a:solidFill>
                  <a:srgbClr val="FFFFFF"/>
                </a:solidFill>
              </a:rPr>
            </a:br>
            <a:br>
              <a:rPr lang="en-US" sz="4500" dirty="0">
                <a:solidFill>
                  <a:srgbClr val="FFFFFF"/>
                </a:solidFill>
              </a:rPr>
            </a:br>
            <a:r>
              <a:rPr lang="en-US" sz="4500" dirty="0" err="1">
                <a:solidFill>
                  <a:srgbClr val="FFFFFF"/>
                </a:solidFill>
              </a:rPr>
              <a:t>Funcionalidades</a:t>
            </a:r>
            <a:r>
              <a:rPr lang="en-US" sz="4500" dirty="0">
                <a:solidFill>
                  <a:srgbClr val="FFFFFF"/>
                </a:solidFill>
              </a:rPr>
              <a:t> </a:t>
            </a:r>
            <a:r>
              <a:rPr lang="en-US" sz="4500" dirty="0" err="1">
                <a:solidFill>
                  <a:srgbClr val="FFFFFF"/>
                </a:solidFill>
              </a:rPr>
              <a:t>integradas</a:t>
            </a:r>
            <a:br>
              <a:rPr lang="en-US" sz="4500" dirty="0">
                <a:solidFill>
                  <a:srgbClr val="FFFFFF"/>
                </a:solidFill>
              </a:rPr>
            </a:br>
            <a:br>
              <a:rPr lang="en-US" sz="4500" dirty="0">
                <a:solidFill>
                  <a:srgbClr val="FFFFFF"/>
                </a:solidFill>
              </a:rPr>
            </a:br>
            <a:br>
              <a:rPr lang="en-US" sz="4500" dirty="0">
                <a:solidFill>
                  <a:srgbClr val="FFFFFF"/>
                </a:solidFill>
              </a:rPr>
            </a:br>
            <a:r>
              <a:rPr lang="en-US" sz="4500" dirty="0" err="1">
                <a:solidFill>
                  <a:srgbClr val="FFFFFF"/>
                </a:solidFill>
              </a:rPr>
              <a:t>extensÕes</a:t>
            </a:r>
            <a:endParaRPr lang="en-US" sz="4500" dirty="0">
              <a:solidFill>
                <a:srgbClr val="FFFFFF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695E140-9B6E-43E9-B17E-CDFE3FCA8A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29872" y="453642"/>
            <a:ext cx="3615595" cy="5863293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924058943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77C1B7-9E07-4E95-9FB2-0C295AFDA7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 STUDIO OU VISUAL STUDIO </a:t>
            </a:r>
            <a:r>
              <a:rPr lang="en-US" sz="3000" b="1" dirty="0"/>
              <a:t>CODE?</a:t>
            </a:r>
            <a:endParaRPr lang="pt-BR" sz="3000" b="1" dirty="0"/>
          </a:p>
        </p:txBody>
      </p:sp>
      <p:pic>
        <p:nvPicPr>
          <p:cNvPr id="4" name="Espaço Reservado para Conteúdo 9" descr="Ícone&#10;&#10;Descrição gerada automaticamente">
            <a:extLst>
              <a:ext uri="{FF2B5EF4-FFF2-40B4-BE49-F238E27FC236}">
                <a16:creationId xmlns:a16="http://schemas.microsoft.com/office/drawing/2014/main" id="{306D65BC-5121-4C85-ADA9-830A993AC8E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9547" y="3216642"/>
            <a:ext cx="2514951" cy="1571844"/>
          </a:xfrm>
        </p:spPr>
      </p:pic>
      <p:pic>
        <p:nvPicPr>
          <p:cNvPr id="2050" name="Picture 2" descr="Visual Studio Code Logo Vector (SVG, PDF, Ai, EPS, CDR) Free Download -  Logowik.com">
            <a:extLst>
              <a:ext uri="{FF2B5EF4-FFF2-40B4-BE49-F238E27FC236}">
                <a16:creationId xmlns:a16="http://schemas.microsoft.com/office/drawing/2014/main" id="{0AB7FD40-FB8A-4502-BF57-73C61AFA6A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636" y="3137686"/>
            <a:ext cx="2304566" cy="17297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FD6E2676-082B-4A71-833A-143AAC791D28}"/>
              </a:ext>
            </a:extLst>
          </p:cNvPr>
          <p:cNvSpPr txBox="1"/>
          <p:nvPr/>
        </p:nvSpPr>
        <p:spPr>
          <a:xfrm>
            <a:off x="2146851" y="5088835"/>
            <a:ext cx="68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IDE</a:t>
            </a:r>
            <a:endParaRPr lang="pt-BR" dirty="0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B36A8F5B-4528-4B82-9FC9-31BB11A3A792}"/>
              </a:ext>
            </a:extLst>
          </p:cNvPr>
          <p:cNvSpPr txBox="1"/>
          <p:nvPr/>
        </p:nvSpPr>
        <p:spPr>
          <a:xfrm>
            <a:off x="8130208" y="5088835"/>
            <a:ext cx="19149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Editor de </a:t>
            </a:r>
            <a:r>
              <a:rPr lang="en-US" dirty="0" err="1"/>
              <a:t>código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293421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allAtOnce"/>
      <p:bldP spid="7" grpId="0" build="allAtOnce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CaixaDeTexto 12">
            <a:extLst>
              <a:ext uri="{FF2B5EF4-FFF2-40B4-BE49-F238E27FC236}">
                <a16:creationId xmlns:a16="http://schemas.microsoft.com/office/drawing/2014/main" id="{AD52B57D-0686-4376-B664-D8368813C7C4}"/>
              </a:ext>
            </a:extLst>
          </p:cNvPr>
          <p:cNvSpPr txBox="1"/>
          <p:nvPr/>
        </p:nvSpPr>
        <p:spPr>
          <a:xfrm>
            <a:off x="810039" y="1127300"/>
            <a:ext cx="609765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HANDS ON</a:t>
            </a:r>
            <a:endParaRPr lang="pt-BR" b="1" dirty="0">
              <a:solidFill>
                <a:schemeClr val="bg1"/>
              </a:solidFill>
            </a:endParaRP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2FF3995A-8CB7-4122-ADC7-BDF56DD0C622}"/>
              </a:ext>
            </a:extLst>
          </p:cNvPr>
          <p:cNvSpPr txBox="1"/>
          <p:nvPr/>
        </p:nvSpPr>
        <p:spPr>
          <a:xfrm>
            <a:off x="810039" y="2653748"/>
            <a:ext cx="10878378" cy="369332"/>
          </a:xfrm>
          <a:prstGeom prst="rect">
            <a:avLst/>
          </a:prstGeom>
        </p:spPr>
        <p:style>
          <a:lnRef idx="1">
            <a:schemeClr val="accent2"/>
          </a:lnRef>
          <a:fillRef idx="3">
            <a:schemeClr val="accent2"/>
          </a:fillRef>
          <a:effectRef idx="2">
            <a:schemeClr val="accent2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dirty="0"/>
              <a:t>INSTALAÇÃO VISUAL STUDIO 2022 COMMUNITY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976075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videndo">
  <a:themeElements>
    <a:clrScheme name="Dividendo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o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o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Dividendo">
    <a:dk1>
      <a:sysClr val="windowText" lastClr="000000"/>
    </a:dk1>
    <a:lt1>
      <a:sysClr val="window" lastClr="FFFFFF"/>
    </a:lt1>
    <a:dk2>
      <a:srgbClr val="3D3D3D"/>
    </a:dk2>
    <a:lt2>
      <a:srgbClr val="EBEBEB"/>
    </a:lt2>
    <a:accent1>
      <a:srgbClr val="1A3260"/>
    </a:accent1>
    <a:accent2>
      <a:srgbClr val="4590B8"/>
    </a:accent2>
    <a:accent3>
      <a:srgbClr val="45CBE8"/>
    </a:accent3>
    <a:accent4>
      <a:srgbClr val="969FA7"/>
    </a:accent4>
    <a:accent5>
      <a:srgbClr val="A2C777"/>
    </a:accent5>
    <a:accent6>
      <a:srgbClr val="42955F"/>
    </a:accent6>
    <a:hlink>
      <a:srgbClr val="828282"/>
    </a:hlink>
    <a:folHlink>
      <a:srgbClr val="A5A5A5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1c2eb7a32e66fb6e4260f3771546a5e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04e1f6479c48b08974ba73b5ca973489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F69AFF4-BB30-4BA0-AD22-82CC3C43276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BA0CF3B2-1F0F-4FC5-8002-3E4869ABAD5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EBC12AA-1C15-4500-BC9C-8EE83A441DE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72</TotalTime>
  <Words>68</Words>
  <Application>Microsoft Office PowerPoint</Application>
  <PresentationFormat>Widescreen</PresentationFormat>
  <Paragraphs>23</Paragraphs>
  <Slides>6</Slides>
  <Notes>2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1" baseType="lpstr">
      <vt:lpstr>Arial</vt:lpstr>
      <vt:lpstr>Calibri</vt:lpstr>
      <vt:lpstr>Gill Sans MT</vt:lpstr>
      <vt:lpstr>Wingdings 2</vt:lpstr>
      <vt:lpstr>Dividendo</vt:lpstr>
      <vt:lpstr>C#</vt:lpstr>
      <vt:lpstr>IDE</vt:lpstr>
      <vt:lpstr>PARA QUE UTILIZAMOS?</vt:lpstr>
      <vt:lpstr>PRODUTIVIDADE   Funcionalidades integradas   extensÕes</vt:lpstr>
      <vt:lpstr>VISUAL STUDIO OU VISUAL STUDIO CODE?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C#</dc:title>
  <dc:creator>Daniel</dc:creator>
  <cp:lastModifiedBy>Daniel</cp:lastModifiedBy>
  <cp:revision>2</cp:revision>
  <dcterms:created xsi:type="dcterms:W3CDTF">2021-11-30T14:34:59Z</dcterms:created>
  <dcterms:modified xsi:type="dcterms:W3CDTF">2021-11-30T15:47:16Z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